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notesMasterIdLst>
    <p:notesMasterId r:id="rId19"/>
  </p:notesMasterIdLst>
  <p:sldIdLst>
    <p:sldId id="355" r:id="rId2"/>
    <p:sldId id="336" r:id="rId3"/>
    <p:sldId id="363" r:id="rId4"/>
    <p:sldId id="351" r:id="rId5"/>
    <p:sldId id="338" r:id="rId6"/>
    <p:sldId id="340" r:id="rId7"/>
    <p:sldId id="364" r:id="rId8"/>
    <p:sldId id="365" r:id="rId9"/>
    <p:sldId id="366" r:id="rId10"/>
    <p:sldId id="367" r:id="rId11"/>
    <p:sldId id="341" r:id="rId12"/>
    <p:sldId id="342" r:id="rId13"/>
    <p:sldId id="343" r:id="rId14"/>
    <p:sldId id="345" r:id="rId15"/>
    <p:sldId id="350" r:id="rId16"/>
    <p:sldId id="337" r:id="rId17"/>
    <p:sldId id="347" r:id="rId18"/>
  </p:sldIdLst>
  <p:sldSz cx="9144000" cy="6858000" type="screen4x3"/>
  <p:notesSz cx="6645275" cy="9777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CDE"/>
    <a:srgbClr val="009900"/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B9EA6-5287-4D4B-B998-7DBA856F5914}" v="4" dt="2024-05-31T05:35:4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45" d="100"/>
          <a:sy n="45" d="100"/>
        </p:scale>
        <p:origin x="1450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 Huong" userId="c5dca45e-dc47-4752-94e4-9947ab5ac676" providerId="ADAL" clId="{EFFB9EA6-5287-4D4B-B998-7DBA856F5914}"/>
    <pc:docChg chg="custSel modSld modMainMaster">
      <pc:chgData name="Nguyen Thi Thu Huong" userId="c5dca45e-dc47-4752-94e4-9947ab5ac676" providerId="ADAL" clId="{EFFB9EA6-5287-4D4B-B998-7DBA856F5914}" dt="2024-05-31T05:39:50.998" v="31" actId="948"/>
      <pc:docMkLst>
        <pc:docMk/>
      </pc:docMkLst>
      <pc:sldChg chg="modSp mod modClrScheme chgLayout">
        <pc:chgData name="Nguyen Thi Thu Huong" userId="c5dca45e-dc47-4752-94e4-9947ab5ac676" providerId="ADAL" clId="{EFFB9EA6-5287-4D4B-B998-7DBA856F5914}" dt="2024-05-31T05:36:10.907" v="17" actId="12"/>
        <pc:sldMkLst>
          <pc:docMk/>
          <pc:sldMk cId="0" sldId="336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36"/>
            <ac:spMk id="53250" creationId="{F376DD23-FAE6-41BF-AECA-C5C8BA9A0C97}"/>
          </ac:spMkLst>
        </pc:spChg>
        <pc:spChg chg="mod ord">
          <ac:chgData name="Nguyen Thi Thu Huong" userId="c5dca45e-dc47-4752-94e4-9947ab5ac676" providerId="ADAL" clId="{EFFB9EA6-5287-4D4B-B998-7DBA856F5914}" dt="2024-05-31T05:36:10.907" v="17" actId="12"/>
          <ac:spMkLst>
            <pc:docMk/>
            <pc:sldMk cId="0" sldId="336"/>
            <ac:spMk id="53251" creationId="{251E74D4-6366-4371-98AE-22BA7DF1A93F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9:36.658" v="30" actId="948"/>
        <pc:sldMkLst>
          <pc:docMk/>
          <pc:sldMk cId="3528999420" sldId="337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3528999420" sldId="337"/>
            <ac:spMk id="54274" creationId="{4EF81655-113C-4C1E-86E5-4B6B6330D019}"/>
          </ac:spMkLst>
        </pc:spChg>
        <pc:spChg chg="mod ord">
          <ac:chgData name="Nguyen Thi Thu Huong" userId="c5dca45e-dc47-4752-94e4-9947ab5ac676" providerId="ADAL" clId="{EFFB9EA6-5287-4D4B-B998-7DBA856F5914}" dt="2024-05-31T05:39:36.658" v="30" actId="948"/>
          <ac:spMkLst>
            <pc:docMk/>
            <pc:sldMk cId="3528999420" sldId="337"/>
            <ac:spMk id="54275" creationId="{72A85004-3C0B-4ECC-8BE7-3907AC550611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4:24.118" v="7" actId="700"/>
        <pc:sldMkLst>
          <pc:docMk/>
          <pc:sldMk cId="0" sldId="338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38"/>
            <ac:spMk id="55298" creationId="{8F10C6BD-7D6D-420F-B521-04B28C6101B5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38"/>
            <ac:spMk id="55299" creationId="{5CDA782A-3994-476E-A01E-999C93A78382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7:11.504" v="22" actId="948"/>
        <pc:sldMkLst>
          <pc:docMk/>
          <pc:sldMk cId="0" sldId="340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40"/>
            <ac:spMk id="56322" creationId="{48471315-83EB-487F-99FD-0179838F4753}"/>
          </ac:spMkLst>
        </pc:spChg>
        <pc:spChg chg="mod ord">
          <ac:chgData name="Nguyen Thi Thu Huong" userId="c5dca45e-dc47-4752-94e4-9947ab5ac676" providerId="ADAL" clId="{EFFB9EA6-5287-4D4B-B998-7DBA856F5914}" dt="2024-05-31T05:37:11.504" v="22" actId="948"/>
          <ac:spMkLst>
            <pc:docMk/>
            <pc:sldMk cId="0" sldId="340"/>
            <ac:spMk id="56323" creationId="{9332BDBD-BCF5-423A-AC7E-E3F9E8BD0BD2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4:24.118" v="7" actId="700"/>
        <pc:sldMkLst>
          <pc:docMk/>
          <pc:sldMk cId="0" sldId="341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41"/>
            <ac:spMk id="57346" creationId="{6CBC8A30-B766-4073-9184-921643CCB0AB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41"/>
            <ac:spMk id="57347" creationId="{982C48C9-A1E3-42CB-BD95-F1C5347200D6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8:15.362" v="23" actId="948"/>
        <pc:sldMkLst>
          <pc:docMk/>
          <pc:sldMk cId="0" sldId="342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42"/>
            <ac:spMk id="58370" creationId="{CD6A2504-818A-4AC3-98ED-7D634D43A0B9}"/>
          </ac:spMkLst>
        </pc:spChg>
        <pc:spChg chg="mod ord">
          <ac:chgData name="Nguyen Thi Thu Huong" userId="c5dca45e-dc47-4752-94e4-9947ab5ac676" providerId="ADAL" clId="{EFFB9EA6-5287-4D4B-B998-7DBA856F5914}" dt="2024-05-31T05:38:15.362" v="23" actId="948"/>
          <ac:spMkLst>
            <pc:docMk/>
            <pc:sldMk cId="0" sldId="342"/>
            <ac:spMk id="58371" creationId="{F1D9E9DE-D7A0-4002-8A3F-A8BFD107F138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8:46.485" v="25" actId="948"/>
        <pc:sldMkLst>
          <pc:docMk/>
          <pc:sldMk cId="0" sldId="343"/>
        </pc:sldMkLst>
        <pc:spChg chg="mod ord">
          <ac:chgData name="Nguyen Thi Thu Huong" userId="c5dca45e-dc47-4752-94e4-9947ab5ac676" providerId="ADAL" clId="{EFFB9EA6-5287-4D4B-B998-7DBA856F5914}" dt="2024-05-31T05:38:33.937" v="24" actId="207"/>
          <ac:spMkLst>
            <pc:docMk/>
            <pc:sldMk cId="0" sldId="343"/>
            <ac:spMk id="59394" creationId="{819560BB-CAEA-49EC-A162-5D1704DAC6AF}"/>
          </ac:spMkLst>
        </pc:spChg>
        <pc:spChg chg="mod ord">
          <ac:chgData name="Nguyen Thi Thu Huong" userId="c5dca45e-dc47-4752-94e4-9947ab5ac676" providerId="ADAL" clId="{EFFB9EA6-5287-4D4B-B998-7DBA856F5914}" dt="2024-05-31T05:38:46.485" v="25" actId="948"/>
          <ac:spMkLst>
            <pc:docMk/>
            <pc:sldMk cId="0" sldId="343"/>
            <ac:spMk id="59395" creationId="{6B2010E6-70C9-455C-9D91-ED0B42A5C32F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9:08.994" v="27" actId="948"/>
        <pc:sldMkLst>
          <pc:docMk/>
          <pc:sldMk cId="0" sldId="345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45"/>
            <ac:spMk id="61442" creationId="{22A202E9-A665-482F-BBBB-F89389DEE5F0}"/>
          </ac:spMkLst>
        </pc:spChg>
        <pc:spChg chg="mod ord">
          <ac:chgData name="Nguyen Thi Thu Huong" userId="c5dca45e-dc47-4752-94e4-9947ab5ac676" providerId="ADAL" clId="{EFFB9EA6-5287-4D4B-B998-7DBA856F5914}" dt="2024-05-31T05:39:08.994" v="27" actId="948"/>
          <ac:spMkLst>
            <pc:docMk/>
            <pc:sldMk cId="0" sldId="345"/>
            <ac:spMk id="61443" creationId="{37964BE9-828E-40B0-8811-785B5E247671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9:50.998" v="31" actId="948"/>
        <pc:sldMkLst>
          <pc:docMk/>
          <pc:sldMk cId="0" sldId="347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47"/>
            <ac:spMk id="65538" creationId="{AF8C01F6-8FC8-49E4-B38A-06F049490EA6}"/>
          </ac:spMkLst>
        </pc:spChg>
        <pc:spChg chg="mod ord">
          <ac:chgData name="Nguyen Thi Thu Huong" userId="c5dca45e-dc47-4752-94e4-9947ab5ac676" providerId="ADAL" clId="{EFFB9EA6-5287-4D4B-B998-7DBA856F5914}" dt="2024-05-31T05:39:50.998" v="31" actId="948"/>
          <ac:spMkLst>
            <pc:docMk/>
            <pc:sldMk cId="0" sldId="347"/>
            <ac:spMk id="65539" creationId="{3CB5756D-BB56-4CCD-9EE7-16B4E4648F4E}"/>
          </ac:spMkLst>
        </pc:spChg>
      </pc:sldChg>
      <pc:sldChg chg="addSp delSp modSp mod modClrScheme chgLayout">
        <pc:chgData name="Nguyen Thi Thu Huong" userId="c5dca45e-dc47-4752-94e4-9947ab5ac676" providerId="ADAL" clId="{EFFB9EA6-5287-4D4B-B998-7DBA856F5914}" dt="2024-05-31T05:39:23.170" v="29" actId="1076"/>
        <pc:sldMkLst>
          <pc:docMk/>
          <pc:sldMk cId="0" sldId="350"/>
        </pc:sldMkLst>
        <pc:spChg chg="add del mod ord">
          <ac:chgData name="Nguyen Thi Thu Huong" userId="c5dca45e-dc47-4752-94e4-9947ab5ac676" providerId="ADAL" clId="{EFFB9EA6-5287-4D4B-B998-7DBA856F5914}" dt="2024-05-31T05:39:17.859" v="28" actId="478"/>
          <ac:spMkLst>
            <pc:docMk/>
            <pc:sldMk cId="0" sldId="350"/>
            <ac:spMk id="2" creationId="{30D9E642-C485-49A1-B464-B11405F95E1E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50"/>
            <ac:spMk id="62466" creationId="{5CF1E75C-4524-4B12-BE86-59D7BCFC8451}"/>
          </ac:spMkLst>
        </pc:spChg>
        <pc:graphicFrameChg chg="mod">
          <ac:chgData name="Nguyen Thi Thu Huong" userId="c5dca45e-dc47-4752-94e4-9947ab5ac676" providerId="ADAL" clId="{EFFB9EA6-5287-4D4B-B998-7DBA856F5914}" dt="2024-05-31T05:39:23.170" v="29" actId="1076"/>
          <ac:graphicFrameMkLst>
            <pc:docMk/>
            <pc:sldMk cId="0" sldId="350"/>
            <ac:graphicFrameMk id="103428" creationId="{8A98AC4C-0B80-4F28-BD6A-E87D9537C9B5}"/>
          </ac:graphicFrameMkLst>
        </pc:graphicFrameChg>
      </pc:sldChg>
      <pc:sldChg chg="modSp mod modClrScheme chgLayout">
        <pc:chgData name="Nguyen Thi Thu Huong" userId="c5dca45e-dc47-4752-94e4-9947ab5ac676" providerId="ADAL" clId="{EFFB9EA6-5287-4D4B-B998-7DBA856F5914}" dt="2024-05-31T05:34:24.118" v="7" actId="700"/>
        <pc:sldMkLst>
          <pc:docMk/>
          <pc:sldMk cId="1173152188" sldId="351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1173152188" sldId="351"/>
            <ac:spMk id="3" creationId="{903D49ED-8605-4900-B12B-F8D5D74A7054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1173152188" sldId="351"/>
            <ac:spMk id="64514" creationId="{5B1CCC66-DBC7-466D-A2F3-1CA89C050F25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1173152188" sldId="351"/>
            <ac:spMk id="64517" creationId="{4CD019F0-90D4-4F94-A507-35307F14EEF1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4:06.072" v="6" actId="1076"/>
        <pc:sldMkLst>
          <pc:docMk/>
          <pc:sldMk cId="497106289" sldId="355"/>
        </pc:sldMkLst>
        <pc:spChg chg="mod ord">
          <ac:chgData name="Nguyen Thi Thu Huong" userId="c5dca45e-dc47-4752-94e4-9947ab5ac676" providerId="ADAL" clId="{EFFB9EA6-5287-4D4B-B998-7DBA856F5914}" dt="2024-05-31T05:33:41.355" v="2" actId="700"/>
          <ac:spMkLst>
            <pc:docMk/>
            <pc:sldMk cId="497106289" sldId="355"/>
            <ac:spMk id="5123" creationId="{097DD908-F63E-4018-9EC7-1E7D4FD9C6A8}"/>
          </ac:spMkLst>
        </pc:spChg>
        <pc:spChg chg="mod ord">
          <ac:chgData name="Nguyen Thi Thu Huong" userId="c5dca45e-dc47-4752-94e4-9947ab5ac676" providerId="ADAL" clId="{EFFB9EA6-5287-4D4B-B998-7DBA856F5914}" dt="2024-05-31T05:34:06.072" v="6" actId="1076"/>
          <ac:spMkLst>
            <pc:docMk/>
            <pc:sldMk cId="497106289" sldId="355"/>
            <ac:spMk id="5124" creationId="{1EFD5032-CB7A-4E9A-BCE5-E307E87937B4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6:43.165" v="21" actId="948"/>
        <pc:sldMkLst>
          <pc:docMk/>
          <pc:sldMk cId="0" sldId="363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0" sldId="363"/>
            <ac:spMk id="14338" creationId="{53A892B1-B81A-4015-9FB9-034CBA1C7C17}"/>
          </ac:spMkLst>
        </pc:spChg>
        <pc:spChg chg="mod ord">
          <ac:chgData name="Nguyen Thi Thu Huong" userId="c5dca45e-dc47-4752-94e4-9947ab5ac676" providerId="ADAL" clId="{EFFB9EA6-5287-4D4B-B998-7DBA856F5914}" dt="2024-05-31T05:36:43.165" v="21" actId="948"/>
          <ac:spMkLst>
            <pc:docMk/>
            <pc:sldMk cId="0" sldId="363"/>
            <ac:spMk id="14339" creationId="{222E324D-7492-4FBE-ABA8-891E39F84AAE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4:24.118" v="7" actId="700"/>
        <pc:sldMkLst>
          <pc:docMk/>
          <pc:sldMk cId="978992820" sldId="364"/>
        </pc:sldMkLst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978992820" sldId="364"/>
            <ac:spMk id="2" creationId="{2A7DA56D-EF49-78E5-BA06-96C1269F5A48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978992820" sldId="364"/>
            <ac:spMk id="3" creationId="{91C4FCAE-3C4B-411A-E521-BBD4C3F6E821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978992820" sldId="364"/>
            <ac:spMk id="4" creationId="{CF59DB0F-D159-59F1-762D-5828622C4517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5:26.888" v="12" actId="27636"/>
        <pc:sldMkLst>
          <pc:docMk/>
          <pc:sldMk cId="2952272892" sldId="365"/>
        </pc:sldMkLst>
        <pc:spChg chg="mod ord">
          <ac:chgData name="Nguyen Thi Thu Huong" userId="c5dca45e-dc47-4752-94e4-9947ab5ac676" providerId="ADAL" clId="{EFFB9EA6-5287-4D4B-B998-7DBA856F5914}" dt="2024-05-31T05:35:26.888" v="12" actId="27636"/>
          <ac:spMkLst>
            <pc:docMk/>
            <pc:sldMk cId="2952272892" sldId="365"/>
            <ac:spMk id="2" creationId="{2A7DA56D-EF49-78E5-BA06-96C1269F5A48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2952272892" sldId="365"/>
            <ac:spMk id="3" creationId="{91C4FCAE-3C4B-411A-E521-BBD4C3F6E821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2952272892" sldId="365"/>
            <ac:spMk id="4" creationId="{CF59DB0F-D159-59F1-762D-5828622C4517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5:26.888" v="13" actId="27636"/>
        <pc:sldMkLst>
          <pc:docMk/>
          <pc:sldMk cId="1873681290" sldId="366"/>
        </pc:sldMkLst>
        <pc:spChg chg="mod ord">
          <ac:chgData name="Nguyen Thi Thu Huong" userId="c5dca45e-dc47-4752-94e4-9947ab5ac676" providerId="ADAL" clId="{EFFB9EA6-5287-4D4B-B998-7DBA856F5914}" dt="2024-05-31T05:35:26.888" v="13" actId="27636"/>
          <ac:spMkLst>
            <pc:docMk/>
            <pc:sldMk cId="1873681290" sldId="366"/>
            <ac:spMk id="2" creationId="{2A7DA56D-EF49-78E5-BA06-96C1269F5A48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1873681290" sldId="366"/>
            <ac:spMk id="3" creationId="{91C4FCAE-3C4B-411A-E521-BBD4C3F6E821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1873681290" sldId="366"/>
            <ac:spMk id="4" creationId="{CF59DB0F-D159-59F1-762D-5828622C4517}"/>
          </ac:spMkLst>
        </pc:spChg>
      </pc:sldChg>
      <pc:sldChg chg="modSp mod modClrScheme chgLayout">
        <pc:chgData name="Nguyen Thi Thu Huong" userId="c5dca45e-dc47-4752-94e4-9947ab5ac676" providerId="ADAL" clId="{EFFB9EA6-5287-4D4B-B998-7DBA856F5914}" dt="2024-05-31T05:35:26.888" v="14" actId="27636"/>
        <pc:sldMkLst>
          <pc:docMk/>
          <pc:sldMk cId="874016143" sldId="367"/>
        </pc:sldMkLst>
        <pc:spChg chg="mod ord">
          <ac:chgData name="Nguyen Thi Thu Huong" userId="c5dca45e-dc47-4752-94e4-9947ab5ac676" providerId="ADAL" clId="{EFFB9EA6-5287-4D4B-B998-7DBA856F5914}" dt="2024-05-31T05:35:26.888" v="14" actId="27636"/>
          <ac:spMkLst>
            <pc:docMk/>
            <pc:sldMk cId="874016143" sldId="367"/>
            <ac:spMk id="2" creationId="{2A7DA56D-EF49-78E5-BA06-96C1269F5A48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874016143" sldId="367"/>
            <ac:spMk id="3" creationId="{91C4FCAE-3C4B-411A-E521-BBD4C3F6E821}"/>
          </ac:spMkLst>
        </pc:spChg>
        <pc:spChg chg="mod ord">
          <ac:chgData name="Nguyen Thi Thu Huong" userId="c5dca45e-dc47-4752-94e4-9947ab5ac676" providerId="ADAL" clId="{EFFB9EA6-5287-4D4B-B998-7DBA856F5914}" dt="2024-05-31T05:34:24.118" v="7" actId="700"/>
          <ac:spMkLst>
            <pc:docMk/>
            <pc:sldMk cId="874016143" sldId="367"/>
            <ac:spMk id="4" creationId="{CF59DB0F-D159-59F1-762D-5828622C4517}"/>
          </ac:spMkLst>
        </pc:spChg>
      </pc:sldChg>
      <pc:sldMasterChg chg="modSldLayout">
        <pc:chgData name="Nguyen Thi Thu Huong" userId="c5dca45e-dc47-4752-94e4-9947ab5ac676" providerId="ADAL" clId="{EFFB9EA6-5287-4D4B-B998-7DBA856F5914}" dt="2024-05-31T05:35:45.092" v="16" actId="255"/>
        <pc:sldMasterMkLst>
          <pc:docMk/>
          <pc:sldMasterMk cId="1547428620" sldId="2147483885"/>
        </pc:sldMasterMkLst>
        <pc:sldLayoutChg chg="modSp">
          <pc:chgData name="Nguyen Thi Thu Huong" userId="c5dca45e-dc47-4752-94e4-9947ab5ac676" providerId="ADAL" clId="{EFFB9EA6-5287-4D4B-B998-7DBA856F5914}" dt="2024-05-31T05:35:45.092" v="16" actId="255"/>
          <pc:sldLayoutMkLst>
            <pc:docMk/>
            <pc:sldMasterMk cId="1547428620" sldId="2147483885"/>
            <pc:sldLayoutMk cId="331007516" sldId="2147483887"/>
          </pc:sldLayoutMkLst>
          <pc:spChg chg="mod">
            <ac:chgData name="Nguyen Thi Thu Huong" userId="c5dca45e-dc47-4752-94e4-9947ab5ac676" providerId="ADAL" clId="{EFFB9EA6-5287-4D4B-B998-7DBA856F5914}" dt="2024-05-31T05:35:26.841" v="11" actId="255"/>
            <ac:spMkLst>
              <pc:docMk/>
              <pc:sldMasterMk cId="1547428620" sldId="2147483885"/>
              <pc:sldLayoutMk cId="331007516" sldId="2147483887"/>
              <ac:spMk id="7" creationId="{DEAFB3E9-4F5E-435C-B51A-CC5766A852DA}"/>
            </ac:spMkLst>
          </pc:spChg>
          <pc:spChg chg="mod">
            <ac:chgData name="Nguyen Thi Thu Huong" userId="c5dca45e-dc47-4752-94e4-9947ab5ac676" providerId="ADAL" clId="{EFFB9EA6-5287-4D4B-B998-7DBA856F5914}" dt="2024-05-31T05:35:45.092" v="16" actId="255"/>
            <ac:spMkLst>
              <pc:docMk/>
              <pc:sldMasterMk cId="1547428620" sldId="2147483885"/>
              <pc:sldLayoutMk cId="331007516" sldId="2147483887"/>
              <ac:spMk id="8" creationId="{69C57778-6639-411E-9B4C-12D035AECE2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4B4D9D8-50D8-415D-8FEF-454F7D82DF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5153BF8-C2BD-4678-93F3-208FD3CBE5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DBFFEB0-1F23-4981-8F02-D36EBF5578C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191FEEE-716C-43B9-9486-526FF4D8A44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077B3990-7327-4276-ADA7-C6CE77FAA86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89DCACC7-F84B-489C-9CE0-B8F75EAEC9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949194D-56B0-4E48-AB24-69C8BB64D470}" type="slidenum">
              <a:rPr lang="vi-VN" altLang="en-US"/>
              <a:pPr/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5266817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002494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1640639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10234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3885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F9B554F-59FA-4CA3-BB14-F1940FB55751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62195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81D1A7B7-8FC0-4E5B-AE2F-CC7903A9C9C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1939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0751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501339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35926141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1961635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99566623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768306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3420722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3254528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42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9">
            <a:extLst>
              <a:ext uri="{FF2B5EF4-FFF2-40B4-BE49-F238E27FC236}">
                <a16:creationId xmlns:a16="http://schemas.microsoft.com/office/drawing/2014/main" id="{097DD908-F63E-4018-9EC7-1E7D4FD9C6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AE13C3-CA70-460B-8A75-E5E9A7BDA42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1EFD5032-CB7A-4E9A-BCE5-E307E87937B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907704" y="2235200"/>
            <a:ext cx="7772400" cy="2387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 in </a:t>
            </a:r>
            <a:b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Compiler Construction</a:t>
            </a:r>
            <a:b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Semantic Analysis </a:t>
            </a:r>
            <a:b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 Checking</a:t>
            </a:r>
            <a:endParaRPr lang="vi-VN" altLang="en-US" sz="4000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DB0F-D159-59F1-762D-5828622C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A7B7-8FC0-4E5B-AE2F-CC7903A9C9CF}" type="slidenum">
              <a:rPr lang="vi-VN" altLang="en-US" smtClean="0"/>
              <a:pPr/>
              <a:t>10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A56D-EF49-78E5-BA06-96C1269F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attribute of a factor (represented by an identifier)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FCAE-3C4B-411A-E521-BBD4C3F6E8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case </a:t>
            </a:r>
            <a:r>
              <a:rPr lang="en-US" dirty="0">
                <a:solidFill>
                  <a:srgbClr val="FF0000"/>
                </a:solidFill>
              </a:rPr>
              <a:t>OBJ_PARAMETER</a:t>
            </a:r>
            <a:r>
              <a:rPr lang="en-US" dirty="0"/>
              <a:t>:// Factor is a parameter</a:t>
            </a:r>
          </a:p>
          <a:p>
            <a:pPr marL="0" indent="0">
              <a:buNone/>
            </a:pPr>
            <a:r>
              <a:rPr lang="en-US" dirty="0"/>
              <a:t>      type = obj-&gt;</a:t>
            </a:r>
            <a:r>
              <a:rPr lang="en-US" dirty="0" err="1"/>
              <a:t>paramAttrs</a:t>
            </a:r>
            <a:r>
              <a:rPr lang="en-US" dirty="0"/>
              <a:t>-&gt;type;</a:t>
            </a:r>
          </a:p>
          <a:p>
            <a:pPr marL="0" indent="0">
              <a:buNone/>
            </a:pPr>
            <a:r>
              <a:rPr lang="en-US" dirty="0"/>
              <a:t>      break;</a:t>
            </a:r>
          </a:p>
          <a:p>
            <a:pPr marL="0" indent="0">
              <a:buNone/>
            </a:pPr>
            <a:r>
              <a:rPr lang="en-US" dirty="0"/>
              <a:t>    case </a:t>
            </a:r>
            <a:r>
              <a:rPr lang="en-US" dirty="0">
                <a:solidFill>
                  <a:srgbClr val="FF0000"/>
                </a:solidFill>
              </a:rPr>
              <a:t>OBJ_FUNCTION</a:t>
            </a:r>
            <a:r>
              <a:rPr lang="en-US" dirty="0"/>
              <a:t>:// Factor is a function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compileArguments</a:t>
            </a:r>
            <a:r>
              <a:rPr lang="en-US" dirty="0"/>
              <a:t>(obj-&gt;</a:t>
            </a:r>
            <a:r>
              <a:rPr lang="en-US" dirty="0" err="1"/>
              <a:t>funcAttrs</a:t>
            </a:r>
            <a:r>
              <a:rPr lang="en-US" dirty="0"/>
              <a:t>-&gt;</a:t>
            </a:r>
            <a:r>
              <a:rPr lang="en-US" dirty="0" err="1"/>
              <a:t>paramList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  //check type consistency between list of parameters </a:t>
            </a:r>
          </a:p>
          <a:p>
            <a:pPr marL="0" indent="0">
              <a:buNone/>
            </a:pPr>
            <a:r>
              <a:rPr lang="en-US" dirty="0"/>
              <a:t>      //and list of arguments</a:t>
            </a:r>
          </a:p>
          <a:p>
            <a:pPr marL="0" indent="0">
              <a:buNone/>
            </a:pPr>
            <a:r>
              <a:rPr lang="en-US" dirty="0"/>
              <a:t>      type = obj-&gt;</a:t>
            </a:r>
            <a:r>
              <a:rPr lang="en-US" dirty="0" err="1"/>
              <a:t>funcAttrs</a:t>
            </a:r>
            <a:r>
              <a:rPr lang="en-US" dirty="0"/>
              <a:t>-&gt;</a:t>
            </a:r>
            <a:r>
              <a:rPr lang="en-US" dirty="0" err="1">
                <a:solidFill>
                  <a:srgbClr val="FF0000"/>
                </a:solidFill>
              </a:rPr>
              <a:t>returnType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/>
              <a:t>      break;</a:t>
            </a:r>
          </a:p>
        </p:txBody>
      </p:sp>
    </p:spTree>
    <p:extLst>
      <p:ext uri="{BB962C8B-B14F-4D97-AF65-F5344CB8AC3E}">
        <p14:creationId xmlns:p14="http://schemas.microsoft.com/office/powerpoint/2010/main" val="87401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6CBC8A30-B766-4073-9184-921643CCB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checking for </a:t>
            </a:r>
            <a:r>
              <a:rPr lang="en-US" altLang="en-US" dirty="0" err="1">
                <a:solidFill>
                  <a:srgbClr val="000000"/>
                </a:solidFill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</a:t>
            </a:r>
            <a:endParaRPr lang="en-US" altLang="en-US" dirty="0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82C48C9-A1E3-42CB-BD95-F1C5347200D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For &lt;var&gt; := &lt;exp1&gt; To &lt;exp2&gt; do &lt;</a:t>
            </a:r>
            <a:r>
              <a:rPr lang="en-US" altLang="en-US" dirty="0" err="1">
                <a:solidFill>
                  <a:srgbClr val="000000"/>
                </a:solidFill>
              </a:rPr>
              <a:t>stmt</a:t>
            </a:r>
            <a:r>
              <a:rPr lang="en-US" altLang="en-US" dirty="0">
                <a:solidFill>
                  <a:srgbClr val="000000"/>
                </a:solidFill>
              </a:rPr>
              <a:t>&gt;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Basic types of &lt;var&gt;, &lt;exp1&gt;, and &lt;exp2&gt; must be the same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D6A2504-818A-4AC3-98ED-7D634D43A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 checking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1D9E9DE-D7A0-4002-8A3F-A8BFD107F13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Function and procedure: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Types of declared parameter and actual parameter (argument)must be the same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The corresponding actual parameter (argument) of  call by reference parameter must be a </a:t>
            </a:r>
            <a:r>
              <a:rPr lang="en-US" altLang="en-US" dirty="0" err="1">
                <a:solidFill>
                  <a:srgbClr val="000000"/>
                </a:solidFill>
              </a:rPr>
              <a:t>LValue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19560BB-CAEA-49EC-A162-5D1704DA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checking for conditions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B2010E6-70C9-455C-9D91-ED0B42A5C32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	&lt;exp1&gt; &lt;op&gt; &lt;exp2&gt; 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basic types of &lt;exp1&gt; and &lt;exp2&gt; must be the same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2A202E9-A665-482F-BBBB-F89389DEE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checking for indexes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37964BE9-828E-40B0-8811-785B5E24767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(. &lt;exp&gt; .)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dirty="0">
                <a:solidFill>
                  <a:srgbClr val="000000"/>
                </a:solidFill>
              </a:rPr>
              <a:t> &lt;exp&gt; : integer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FF0000"/>
                </a:solidFill>
              </a:rPr>
              <a:t>The number of dimensions of the array must be considered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CF1E75C-4524-4B12-BE86-59D7BCFC8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organization</a:t>
            </a:r>
          </a:p>
        </p:txBody>
      </p:sp>
      <p:graphicFrame>
        <p:nvGraphicFramePr>
          <p:cNvPr id="103428" name="Group 4">
            <a:extLst>
              <a:ext uri="{FF2B5EF4-FFF2-40B4-BE49-F238E27FC236}">
                <a16:creationId xmlns:a16="http://schemas.microsoft.com/office/drawing/2014/main" id="{8A98AC4C-0B80-4F28-BD6A-E87D9537C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889604"/>
              </p:ext>
            </p:extLst>
          </p:nvPr>
        </p:nvGraphicFramePr>
        <p:xfrm>
          <a:off x="518319" y="1340768"/>
          <a:ext cx="8107362" cy="4446592"/>
        </p:xfrm>
        <a:graphic>
          <a:graphicData uri="http://schemas.openxmlformats.org/drawingml/2006/table">
            <a:tbl>
              <a:tblPr/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#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Filename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Makefile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Project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scanner.c, scanner.h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 reader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reader.h, reader.c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 character from source file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charcode.h, charcode.c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character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token.h, token.c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Recognize and classify token, keywords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error.h, error.c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Manage error types and messages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parser.c, parser.h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Parse programming structure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debug.c, debug.h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Debugging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symtab.c symtab.h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Symbol table construction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semantics.c. semantics.h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Analyse the program’s semantic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 program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EF81655-113C-4C1E-86E5-4B6B6330D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Functions for type checking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2A85004-3C0B-4ECC-8BE7-3907AC55061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Type comparison</a:t>
            </a:r>
          </a:p>
          <a:p>
            <a:pPr lvl="1">
              <a:lnSpc>
                <a:spcPct val="150000"/>
              </a:lnSpc>
            </a:pPr>
            <a:r>
              <a:rPr lang="en-US" altLang="en-US" dirty="0" err="1">
                <a:solidFill>
                  <a:srgbClr val="000000"/>
                </a:solidFill>
              </a:rPr>
              <a:t>checkIntType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dirty="0" err="1">
                <a:solidFill>
                  <a:srgbClr val="000000"/>
                </a:solidFill>
              </a:rPr>
              <a:t>checkCharType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dirty="0" err="1">
                <a:solidFill>
                  <a:srgbClr val="000000"/>
                </a:solidFill>
              </a:rPr>
              <a:t>checkArrayType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dirty="0" err="1">
                <a:solidFill>
                  <a:srgbClr val="000000"/>
                </a:solidFill>
              </a:rPr>
              <a:t>checkTypeEquality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99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AF8C01F6-8FC8-49E4-B38A-06F049490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Assignment 4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CB5756D-BB56-4CCD-9EE7-16B4E4648F4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Update </a:t>
            </a:r>
            <a:r>
              <a:rPr lang="en-US" altLang="en-US" i="1" dirty="0" err="1">
                <a:solidFill>
                  <a:srgbClr val="000000"/>
                </a:solidFill>
              </a:rPr>
              <a:t>parser.c</a:t>
            </a:r>
            <a:r>
              <a:rPr lang="en-US" altLang="en-US" dirty="0">
                <a:solidFill>
                  <a:srgbClr val="000000"/>
                </a:solidFill>
              </a:rPr>
              <a:t> with the implementation of described type checking rules</a:t>
            </a:r>
            <a:endParaRPr lang="en-US" altLang="en-US" i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Test on provided examples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F376DD23-FAE6-41BF-AECA-C5C8BA9A0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251E74D4-6366-4371-98AE-22BA7DF1A93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Problem of type checking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Type consistency in statements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Checking the consistency between the declaration and usage of arrays.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Checking the consistency between the declaration and usage of functions.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Checking the consistency between the declaration and calling of procedures.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Checking the consistency in reference usage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3A892B1-B81A-4015-9FB9-034CBA1C7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 checking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22E324D-7492-4FBE-ABA8-891E39F84AA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dirty="0"/>
              <a:t>Check the </a:t>
            </a:r>
            <a:r>
              <a:rPr lang="en-US" altLang="en-US" i="1" dirty="0"/>
              <a:t>Type Rules </a:t>
            </a:r>
            <a:r>
              <a:rPr lang="en-US" altLang="en-US" dirty="0"/>
              <a:t>of the language.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dirty="0"/>
              <a:t>Information about </a:t>
            </a:r>
            <a:r>
              <a:rPr lang="en-US" altLang="en-US" i="1" dirty="0"/>
              <a:t>Data Types </a:t>
            </a:r>
            <a:r>
              <a:rPr lang="en-US" altLang="en-US" dirty="0"/>
              <a:t>is maintained and computed by the </a:t>
            </a:r>
            <a:r>
              <a:rPr lang="en-US" altLang="en-US" b="1" dirty="0"/>
              <a:t>compiler</a:t>
            </a:r>
            <a:r>
              <a:rPr lang="en-US" altLang="en-US" dirty="0"/>
              <a:t>.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dirty="0"/>
              <a:t>The module of a </a:t>
            </a:r>
            <a:r>
              <a:rPr lang="en-US" altLang="en-US" b="1" dirty="0"/>
              <a:t>compiler</a:t>
            </a:r>
            <a:r>
              <a:rPr lang="en-US" altLang="en-US" dirty="0"/>
              <a:t> devoted to type checking tasks is </a:t>
            </a:r>
            <a:r>
              <a:rPr lang="en-US" altLang="en-US" i="1" dirty="0"/>
              <a:t>Type Checker.</a:t>
            </a:r>
            <a:endParaRPr lang="en-US" altLang="en-US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dirty="0"/>
              <a:t>The design of a </a:t>
            </a:r>
            <a:r>
              <a:rPr lang="en-US" altLang="en-US" i="1" dirty="0"/>
              <a:t>Type Checker </a:t>
            </a:r>
            <a:r>
              <a:rPr lang="en-US" altLang="en-US" dirty="0"/>
              <a:t>depends on the </a:t>
            </a:r>
            <a:r>
              <a:rPr lang="en-US" altLang="en-US" i="1" dirty="0"/>
              <a:t>syntactic structure </a:t>
            </a:r>
            <a:r>
              <a:rPr lang="en-US" altLang="en-US" dirty="0"/>
              <a:t>of language constructs, the </a:t>
            </a:r>
            <a:r>
              <a:rPr lang="en-US" altLang="en-US" i="1" dirty="0"/>
              <a:t>Type Expressions </a:t>
            </a:r>
            <a:r>
              <a:rPr lang="en-US" altLang="en-US" dirty="0"/>
              <a:t>of the language, and the rules for </a:t>
            </a:r>
            <a:r>
              <a:rPr lang="en-US" altLang="en-US" i="1" dirty="0"/>
              <a:t>assigning types to constructs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Slide Number Placeholder 4">
            <a:extLst>
              <a:ext uri="{FF2B5EF4-FFF2-40B4-BE49-F238E27FC236}">
                <a16:creationId xmlns:a16="http://schemas.microsoft.com/office/drawing/2014/main" id="{4CD019F0-90D4-4F94-A507-35307F14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9C285A-EAE8-435B-845A-D612BB0AD21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vi-VN" altLang="en-US" sz="1400"/>
          </a:p>
        </p:txBody>
      </p:sp>
      <p:sp>
        <p:nvSpPr>
          <p:cNvPr id="64514" name="Title 1">
            <a:extLst>
              <a:ext uri="{FF2B5EF4-FFF2-40B4-BE49-F238E27FC236}">
                <a16:creationId xmlns:a16="http://schemas.microsoft.com/office/drawing/2014/main" id="{5B1CCC66-DBC7-466D-A2F3-1CA89C050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for types</a:t>
            </a:r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49ED-8605-4900-B12B-F8D5D74A70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err="1"/>
              <a:t>struct</a:t>
            </a:r>
            <a:r>
              <a:rPr lang="en-US" sz="2000" dirty="0"/>
              <a:t> Type_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</a:t>
            </a:r>
            <a:r>
              <a:rPr lang="en-US" sz="2000" dirty="0" err="1"/>
              <a:t>enum</a:t>
            </a:r>
            <a:r>
              <a:rPr lang="en-US" sz="2000" dirty="0"/>
              <a:t> </a:t>
            </a:r>
            <a:r>
              <a:rPr lang="en-US" sz="2000" dirty="0" err="1"/>
              <a:t>TypeClass</a:t>
            </a:r>
            <a:r>
              <a:rPr lang="en-US" sz="2000" dirty="0"/>
              <a:t> </a:t>
            </a:r>
            <a:r>
              <a:rPr lang="en-US" sz="2000" dirty="0" err="1"/>
              <a:t>typeClass</a:t>
            </a:r>
            <a:r>
              <a:rPr lang="en-US" sz="2000" dirty="0"/>
              <a:t>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arraySize</a:t>
            </a:r>
            <a:r>
              <a:rPr lang="en-US" sz="2000" dirty="0"/>
              <a:t>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</a:t>
            </a:r>
            <a:r>
              <a:rPr lang="en-US" sz="2000" dirty="0" err="1"/>
              <a:t>struct</a:t>
            </a:r>
            <a:r>
              <a:rPr lang="en-US" sz="2000" dirty="0"/>
              <a:t> Type_ *</a:t>
            </a:r>
            <a:r>
              <a:rPr lang="en-US" sz="2000" dirty="0" err="1"/>
              <a:t>elementType</a:t>
            </a:r>
            <a:r>
              <a:rPr lang="en-US" sz="2000" dirty="0"/>
              <a:t>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};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err="1"/>
              <a:t>enum</a:t>
            </a:r>
            <a:r>
              <a:rPr lang="en-US" sz="2000" dirty="0"/>
              <a:t> </a:t>
            </a:r>
            <a:r>
              <a:rPr lang="en-US" sz="2000" dirty="0" err="1"/>
              <a:t>TypeClass</a:t>
            </a:r>
            <a:r>
              <a:rPr lang="en-US" sz="2000" dirty="0"/>
              <a:t>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TP_INT,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TP_CHAR,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TP_ARRAY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};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15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F10C6BD-7D6D-420F-B521-04B28C610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checking in constant declaration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5CDA782A-3994-476E-A01E-999C93A7838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Constant: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[+/-] &lt;constant&gt;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The type of &lt;constant&gt; is integer</a:t>
            </a: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8471315-83EB-487F-99FD-0179838F4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checking in assign statement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332BDBD-BCF5-423A-AC7E-E3F9E8BD0BD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Assign statement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&lt;</a:t>
            </a:r>
            <a:r>
              <a:rPr lang="en-US" altLang="en-US" dirty="0" err="1">
                <a:solidFill>
                  <a:srgbClr val="000000"/>
                </a:solidFill>
              </a:rPr>
              <a:t>LValue</a:t>
            </a:r>
            <a:r>
              <a:rPr lang="en-US" altLang="en-US" dirty="0">
                <a:solidFill>
                  <a:srgbClr val="000000"/>
                </a:solidFill>
              </a:rPr>
              <a:t>&gt; := &lt;Expr&gt;;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Basic types of &lt;</a:t>
            </a:r>
            <a:r>
              <a:rPr lang="en-US" altLang="en-US" dirty="0" err="1">
                <a:solidFill>
                  <a:srgbClr val="000000"/>
                </a:solidFill>
              </a:rPr>
              <a:t>Lvalue</a:t>
            </a:r>
            <a:r>
              <a:rPr lang="en-US" altLang="en-US" dirty="0">
                <a:solidFill>
                  <a:srgbClr val="000000"/>
                </a:solidFill>
              </a:rPr>
              <a:t>&gt; and &lt;Expr&gt; must be the same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Depend on object kind of </a:t>
            </a:r>
            <a:r>
              <a:rPr lang="en-US" altLang="en-US" dirty="0" err="1">
                <a:solidFill>
                  <a:srgbClr val="000000"/>
                </a:solidFill>
              </a:rPr>
              <a:t>Lvalue</a:t>
            </a:r>
            <a:r>
              <a:rPr lang="en-US" altLang="en-US" dirty="0">
                <a:solidFill>
                  <a:srgbClr val="000000"/>
                </a:solidFill>
              </a:rPr>
              <a:t>, function </a:t>
            </a:r>
            <a:r>
              <a:rPr lang="en-US" altLang="en-US" dirty="0" err="1">
                <a:solidFill>
                  <a:srgbClr val="000000"/>
                </a:solidFill>
              </a:rPr>
              <a:t>compileLvalue</a:t>
            </a:r>
            <a:r>
              <a:rPr lang="en-US" altLang="en-US" dirty="0">
                <a:solidFill>
                  <a:srgbClr val="000000"/>
                </a:solidFill>
              </a:rPr>
              <a:t> return its data type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Type of the expression is evaluated on parse tree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whose leaves are factors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DB0F-D159-59F1-762D-5828622C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A7B7-8FC0-4E5B-AE2F-CC7903A9C9CF}" type="slidenum">
              <a:rPr lang="vi-VN" altLang="en-US" smtClean="0"/>
              <a:pPr/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A56D-EF49-78E5-BA06-96C1269F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a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FCAE-3C4B-411A-E521-BBD4C3F6E8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TK_NUMBER:</a:t>
            </a:r>
          </a:p>
          <a:p>
            <a:pPr marL="0" indent="0">
              <a:buNone/>
            </a:pPr>
            <a:r>
              <a:rPr lang="en-US" dirty="0"/>
              <a:t>    eat(TK_NUMBER);</a:t>
            </a:r>
          </a:p>
          <a:p>
            <a:pPr marL="0" indent="0">
              <a:buNone/>
            </a:pPr>
            <a:r>
              <a:rPr lang="en-US" dirty="0"/>
              <a:t>    type = </a:t>
            </a:r>
            <a:r>
              <a:rPr lang="en-US" i="1" dirty="0" err="1"/>
              <a:t>intType</a:t>
            </a:r>
            <a:r>
              <a:rPr lang="en-US" i="1" dirty="0"/>
              <a:t>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case TK_CHAR:</a:t>
            </a:r>
          </a:p>
          <a:p>
            <a:pPr marL="0" indent="0">
              <a:buNone/>
            </a:pPr>
            <a:r>
              <a:rPr lang="en-US" dirty="0"/>
              <a:t>    eat(TK_CHAR);</a:t>
            </a:r>
          </a:p>
          <a:p>
            <a:pPr marL="0" indent="0">
              <a:buNone/>
            </a:pPr>
            <a:r>
              <a:rPr lang="en-US" dirty="0"/>
              <a:t>    type = </a:t>
            </a:r>
            <a:r>
              <a:rPr lang="en-US" dirty="0" err="1"/>
              <a:t>charType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</p:txBody>
      </p:sp>
    </p:spTree>
    <p:extLst>
      <p:ext uri="{BB962C8B-B14F-4D97-AF65-F5344CB8AC3E}">
        <p14:creationId xmlns:p14="http://schemas.microsoft.com/office/powerpoint/2010/main" val="97899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DB0F-D159-59F1-762D-5828622C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A7B7-8FC0-4E5B-AE2F-CC7903A9C9CF}" type="slidenum">
              <a:rPr lang="vi-VN" altLang="en-US" smtClean="0"/>
              <a:pPr/>
              <a:t>8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A56D-EF49-78E5-BA06-96C1269F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attribute of a factor (represented by an identifier)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FCAE-3C4B-411A-E521-BBD4C3F6E8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</a:t>
            </a:r>
            <a:r>
              <a:rPr lang="en-US" dirty="0">
                <a:solidFill>
                  <a:srgbClr val="FF0000"/>
                </a:solidFill>
              </a:rPr>
              <a:t>OBJ_CONSTANT</a:t>
            </a:r>
            <a:r>
              <a:rPr lang="en-US" dirty="0"/>
              <a:t>:// Factor is a constant</a:t>
            </a:r>
          </a:p>
          <a:p>
            <a:pPr marL="0" indent="0">
              <a:buNone/>
            </a:pPr>
            <a:r>
              <a:rPr lang="en-US" dirty="0"/>
              <a:t>      switch (obj-&gt;</a:t>
            </a:r>
            <a:r>
              <a:rPr lang="en-US" dirty="0" err="1"/>
              <a:t>constAttrs</a:t>
            </a:r>
            <a:r>
              <a:rPr lang="en-US" dirty="0"/>
              <a:t>-&gt;value-&gt;type) {</a:t>
            </a:r>
          </a:p>
          <a:p>
            <a:pPr marL="0" indent="0">
              <a:buNone/>
            </a:pPr>
            <a:r>
              <a:rPr lang="en-US" dirty="0"/>
              <a:t>      case TP_INT:</a:t>
            </a:r>
          </a:p>
          <a:p>
            <a:pPr marL="0" indent="0">
              <a:buNone/>
            </a:pPr>
            <a:r>
              <a:rPr lang="en-US" dirty="0"/>
              <a:t>	type = </a:t>
            </a:r>
            <a:r>
              <a:rPr lang="en-US" dirty="0" err="1"/>
              <a:t>intType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break;</a:t>
            </a:r>
          </a:p>
          <a:p>
            <a:pPr marL="0" indent="0">
              <a:buNone/>
            </a:pPr>
            <a:r>
              <a:rPr lang="en-US" dirty="0"/>
              <a:t>      case TP_CHAR:</a:t>
            </a:r>
          </a:p>
          <a:p>
            <a:pPr marL="0" indent="0">
              <a:buNone/>
            </a:pPr>
            <a:r>
              <a:rPr lang="en-US" dirty="0"/>
              <a:t>	type = </a:t>
            </a:r>
            <a:r>
              <a:rPr lang="en-US" dirty="0" err="1"/>
              <a:t>charType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break;</a:t>
            </a:r>
          </a:p>
        </p:txBody>
      </p:sp>
    </p:spTree>
    <p:extLst>
      <p:ext uri="{BB962C8B-B14F-4D97-AF65-F5344CB8AC3E}">
        <p14:creationId xmlns:p14="http://schemas.microsoft.com/office/powerpoint/2010/main" val="295227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DB0F-D159-59F1-762D-5828622C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A7B7-8FC0-4E5B-AE2F-CC7903A9C9CF}" type="slidenum">
              <a:rPr lang="vi-VN" altLang="en-US" smtClean="0"/>
              <a:pPr/>
              <a:t>9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A56D-EF49-78E5-BA06-96C1269F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attribute of a factor (represented by an identifier)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FCAE-3C4B-411A-E521-BBD4C3F6E8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case OBJ_VARIABLE://single or subscripted</a:t>
            </a:r>
          </a:p>
          <a:p>
            <a:pPr marL="0" indent="0">
              <a:buNone/>
            </a:pPr>
            <a:r>
              <a:rPr lang="en-US" dirty="0"/>
              <a:t>      if (obj-&gt;</a:t>
            </a:r>
            <a:r>
              <a:rPr lang="en-US" dirty="0" err="1"/>
              <a:t>varAttrs</a:t>
            </a:r>
            <a:r>
              <a:rPr lang="en-US" dirty="0"/>
              <a:t>-&gt;type-&gt;</a:t>
            </a:r>
            <a:r>
              <a:rPr lang="en-US" dirty="0" err="1"/>
              <a:t>typeClass</a:t>
            </a:r>
            <a:r>
              <a:rPr lang="en-US" dirty="0"/>
              <a:t> == TP_ARRAY)</a:t>
            </a:r>
          </a:p>
          <a:p>
            <a:pPr marL="0" indent="0">
              <a:buNone/>
            </a:pPr>
            <a:r>
              <a:rPr lang="en-US" dirty="0"/>
              <a:t>	type = </a:t>
            </a:r>
            <a:r>
              <a:rPr lang="en-US" dirty="0" err="1"/>
              <a:t>compileIndexes</a:t>
            </a:r>
            <a:r>
              <a:rPr lang="en-US" dirty="0"/>
              <a:t>(obj-&gt;</a:t>
            </a:r>
            <a:r>
              <a:rPr lang="en-US" dirty="0" err="1"/>
              <a:t>varAttrs</a:t>
            </a:r>
            <a:r>
              <a:rPr lang="en-US" dirty="0"/>
              <a:t>-&gt;type);</a:t>
            </a:r>
          </a:p>
          <a:p>
            <a:pPr marL="0" indent="0">
              <a:buNone/>
            </a:pPr>
            <a:r>
              <a:rPr lang="en-US" dirty="0"/>
              <a:t>      else </a:t>
            </a:r>
          </a:p>
          <a:p>
            <a:pPr marL="0" indent="0">
              <a:buNone/>
            </a:pPr>
            <a:r>
              <a:rPr lang="en-US" dirty="0"/>
              <a:t>	type = obj-&gt;</a:t>
            </a:r>
            <a:r>
              <a:rPr lang="en-US" dirty="0" err="1"/>
              <a:t>varAttrs</a:t>
            </a:r>
            <a:r>
              <a:rPr lang="en-US" dirty="0"/>
              <a:t>-&gt;type;</a:t>
            </a:r>
          </a:p>
          <a:p>
            <a:pPr marL="0" indent="0">
              <a:buNone/>
            </a:pPr>
            <a:r>
              <a:rPr lang="en-US" dirty="0"/>
              <a:t>      break;</a:t>
            </a:r>
          </a:p>
        </p:txBody>
      </p:sp>
    </p:spTree>
    <p:extLst>
      <p:ext uri="{BB962C8B-B14F-4D97-AF65-F5344CB8AC3E}">
        <p14:creationId xmlns:p14="http://schemas.microsoft.com/office/powerpoint/2010/main" val="1873681290"/>
      </p:ext>
    </p:extLst>
  </p:cSld>
  <p:clrMapOvr>
    <a:masterClrMapping/>
  </p:clrMapOvr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5193</TotalTime>
  <Words>765</Words>
  <Application>Microsoft Office PowerPoint</Application>
  <PresentationFormat>On-screen Show (4:3)</PresentationFormat>
  <Paragraphs>135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inherit</vt:lpstr>
      <vt:lpstr>Lato</vt:lpstr>
      <vt:lpstr>Times New Roman</vt:lpstr>
      <vt:lpstr>Wingdings</vt:lpstr>
      <vt:lpstr>HUST_PPT_template_2022_RED_16x9_567042</vt:lpstr>
      <vt:lpstr>Experiment in  Compiler Construction Semantic Analysis  Type Checking</vt:lpstr>
      <vt:lpstr>Overview</vt:lpstr>
      <vt:lpstr>Type checking</vt:lpstr>
      <vt:lpstr>Structure for types</vt:lpstr>
      <vt:lpstr>Type checking in constant declaration</vt:lpstr>
      <vt:lpstr>Type checking in assign statement</vt:lpstr>
      <vt:lpstr>Type of a factor</vt:lpstr>
      <vt:lpstr>Type attribute of a factor (represented by an identifier)</vt:lpstr>
      <vt:lpstr>Type attribute of a factor (represented by an identifier)</vt:lpstr>
      <vt:lpstr>Type attribute of a factor (represented by an identifier)</vt:lpstr>
      <vt:lpstr>Type checking for For statement</vt:lpstr>
      <vt:lpstr>Type checking</vt:lpstr>
      <vt:lpstr>Type checking for conditions </vt:lpstr>
      <vt:lpstr>Type checking for indexes</vt:lpstr>
      <vt:lpstr>Project organization</vt:lpstr>
      <vt:lpstr>Functions for type checking</vt:lpstr>
      <vt:lpstr>Assignment 4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343</cp:revision>
  <cp:lastPrinted>2016-10-17T07:21:39Z</cp:lastPrinted>
  <dcterms:created xsi:type="dcterms:W3CDTF">2008-08-20T08:21:40Z</dcterms:created>
  <dcterms:modified xsi:type="dcterms:W3CDTF">2024-05-31T05:39:54Z</dcterms:modified>
</cp:coreProperties>
</file>